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1"/>
  </p:notesMasterIdLst>
  <p:sldIdLst>
    <p:sldId id="487" r:id="rId2"/>
    <p:sldId id="488" r:id="rId3"/>
    <p:sldId id="491" r:id="rId4"/>
    <p:sldId id="489" r:id="rId5"/>
    <p:sldId id="490" r:id="rId6"/>
    <p:sldId id="492" r:id="rId7"/>
    <p:sldId id="493" r:id="rId8"/>
    <p:sldId id="497" r:id="rId9"/>
    <p:sldId id="498" r:id="rId10"/>
    <p:sldId id="499" r:id="rId11"/>
    <p:sldId id="494" r:id="rId12"/>
    <p:sldId id="495" r:id="rId13"/>
    <p:sldId id="496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507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16" r:id="rId31"/>
    <p:sldId id="517" r:id="rId32"/>
    <p:sldId id="519" r:id="rId33"/>
    <p:sldId id="520" r:id="rId34"/>
    <p:sldId id="518" r:id="rId35"/>
    <p:sldId id="521" r:id="rId36"/>
    <p:sldId id="522" r:id="rId37"/>
    <p:sldId id="523" r:id="rId38"/>
    <p:sldId id="524" r:id="rId39"/>
    <p:sldId id="525" r:id="rId40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20B40-4204-9F36-C9A7-1DE93337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9" y="163285"/>
            <a:ext cx="8036581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1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58430-4B6E-5FF1-3763-E3453CE3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2" y="333265"/>
            <a:ext cx="8560416" cy="54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3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EC3C9-0CF3-42B0-91AB-E82B755C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6" y="1636173"/>
            <a:ext cx="8994604" cy="30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7D6F6-6820-3089-2B78-8816CA15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" y="884034"/>
            <a:ext cx="8349343" cy="32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1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1997938"/>
            <a:ext cx="8095786" cy="24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2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65" y="635969"/>
            <a:ext cx="7478120" cy="54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0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91" y="159949"/>
            <a:ext cx="7915275" cy="828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919287"/>
            <a:ext cx="8239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5" y="691375"/>
            <a:ext cx="8100080" cy="49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4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385762"/>
            <a:ext cx="82581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97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4312"/>
            <a:ext cx="70008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3" y="627837"/>
            <a:ext cx="8334375" cy="2390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92" y="3318301"/>
            <a:ext cx="62388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D9F13-DC6E-8A2E-1018-02BD46A6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" y="434481"/>
            <a:ext cx="8668577" cy="59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1" y="327693"/>
            <a:ext cx="7448201" cy="575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5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423862"/>
            <a:ext cx="69056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0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2" y="727079"/>
            <a:ext cx="8342854" cy="45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0" y="417822"/>
            <a:ext cx="8277225" cy="254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71" y="2780486"/>
            <a:ext cx="69246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7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3F4BC-3A2A-825D-3370-72551D13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0" y="342301"/>
            <a:ext cx="8412060" cy="56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A5F06-E825-407E-C329-50473634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1" y="308108"/>
            <a:ext cx="8183117" cy="1343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010DC-FF34-8D40-41C0-C40B3243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2" y="1917706"/>
            <a:ext cx="7030702" cy="46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16B41-8867-869D-D421-AD934D42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9" y="620486"/>
            <a:ext cx="8656462" cy="1011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2207D-928E-DD46-8EA8-5AC960DD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4" y="2061692"/>
            <a:ext cx="8705647" cy="7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30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C87CF-5F69-C535-D6D4-BE01D26B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5" y="455196"/>
            <a:ext cx="8521690" cy="55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21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B0068-BBFB-01E1-B545-DAA2F722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434607"/>
            <a:ext cx="8131629" cy="2994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4686B-08AA-EB98-2225-FEBFFFA4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7" y="3429000"/>
            <a:ext cx="8412483" cy="29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7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5590A-6BDD-5CAA-668D-EE58CA16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756198"/>
            <a:ext cx="8131629" cy="47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23A75-51DC-6D35-B718-67DCEFE1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" y="339564"/>
            <a:ext cx="8328045" cy="61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8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C5D9B-B960-24D5-C3C6-9F051F3C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2" y="170725"/>
            <a:ext cx="5172797" cy="63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BB255-C310-AD42-AC5C-1933BF5B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3" y="1116514"/>
            <a:ext cx="8311294" cy="51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14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09769-3600-4A50-3ECD-128FE010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8" y="382634"/>
            <a:ext cx="8636715" cy="2937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3E82F-D8B3-111C-CCA2-53145CE3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47" y="3320143"/>
            <a:ext cx="7064305" cy="35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52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29C94-D0C6-0CB0-F25B-3769749D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3" y="95193"/>
            <a:ext cx="8028644" cy="63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28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0F968-9CEF-AB31-4DF3-97923701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1" y="0"/>
            <a:ext cx="8360229" cy="2852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09329-E749-70AB-B116-F1B74D60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4" y="3157950"/>
            <a:ext cx="8360229" cy="30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18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B10A1-E705-3CEB-586D-7A1E6F0C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542402"/>
            <a:ext cx="8284029" cy="52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21E72-D1A8-02C9-C1F0-E25AFCDB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725269"/>
            <a:ext cx="8447314" cy="50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36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B53A8-94F4-1BD9-6145-5B5443B7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8" y="295512"/>
            <a:ext cx="8554423" cy="59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54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C57BA-30F2-FE88-1B20-2E6D8C50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217714"/>
            <a:ext cx="6780395" cy="61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2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693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42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EF8AC-5678-89D2-2B7E-C7AF6F92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776323"/>
            <a:ext cx="8316686" cy="4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01DE0-EDB9-662B-25BD-974E851D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0" y="467238"/>
            <a:ext cx="8786260" cy="59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F22F-CA87-C778-84C8-D17BF015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" y="997085"/>
            <a:ext cx="8273143" cy="400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2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101B0-00B8-5FDB-0779-2E096DC9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4" y="508996"/>
            <a:ext cx="8427095" cy="39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7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85236-072D-D824-FC40-6DD24883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6" y="179614"/>
            <a:ext cx="8248767" cy="6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0E05D-B3EA-CD1B-A3BC-967B3A3E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5" y="223157"/>
            <a:ext cx="8487851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4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74</cp:revision>
  <dcterms:created xsi:type="dcterms:W3CDTF">2024-07-22T19:46:39Z</dcterms:created>
  <dcterms:modified xsi:type="dcterms:W3CDTF">2024-10-15T17:24:41Z</dcterms:modified>
</cp:coreProperties>
</file>